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0" r:id="rId3"/>
    <p:sldId id="256" r:id="rId4"/>
    <p:sldId id="258" r:id="rId5"/>
    <p:sldId id="265" r:id="rId6"/>
    <p:sldId id="264" r:id="rId7"/>
    <p:sldId id="263" r:id="rId8"/>
    <p:sldId id="262" r:id="rId9"/>
    <p:sldId id="268" r:id="rId10"/>
    <p:sldId id="267" r:id="rId11"/>
    <p:sldId id="266" r:id="rId12"/>
    <p:sldId id="270" r:id="rId13"/>
    <p:sldId id="269" r:id="rId14"/>
    <p:sldId id="276" r:id="rId15"/>
    <p:sldId id="285" r:id="rId16"/>
    <p:sldId id="274" r:id="rId17"/>
    <p:sldId id="273" r:id="rId18"/>
    <p:sldId id="272" r:id="rId19"/>
    <p:sldId id="271" r:id="rId20"/>
    <p:sldId id="278" r:id="rId21"/>
    <p:sldId id="277" r:id="rId22"/>
    <p:sldId id="281" r:id="rId23"/>
    <p:sldId id="280" r:id="rId24"/>
    <p:sldId id="279" r:id="rId25"/>
    <p:sldId id="259" r:id="rId26"/>
    <p:sldId id="287" r:id="rId27"/>
    <p:sldId id="291" r:id="rId28"/>
    <p:sldId id="283" r:id="rId29"/>
    <p:sldId id="292" r:id="rId30"/>
  </p:sldIdLst>
  <p:sldSz cx="12192000" cy="6858000"/>
  <p:notesSz cx="7102475" cy="10233025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8291" autoAdjust="0"/>
  </p:normalViewPr>
  <p:slideViewPr>
    <p:cSldViewPr snapToGrid="0">
      <p:cViewPr>
        <p:scale>
          <a:sx n="70" d="100"/>
          <a:sy n="70" d="100"/>
        </p:scale>
        <p:origin x="-444" y="-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7E62CD-57AC-47FF-9E15-D05470890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A6A08D8C-2AF0-44B9-88A3-0A5558AAB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28760E2A-4726-4B1C-85EA-9D547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BFADBBE3-ED47-4264-9FB8-189227C9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4B29C692-C1A1-4D16-A7F3-84E2F8D11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271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41124C-C1DC-4953-8E9F-B5112D5DF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20AA6B5B-454C-48B0-B4FE-2F032AC48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AF0CE975-86D0-406A-97E4-17C91578A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32137252-5939-4B10-BFA4-0E9F89538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0F3E76BA-2DA7-4B28-AD17-37314326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50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="" xmlns:a16="http://schemas.microsoft.com/office/drawing/2014/main" id="{5A56F41E-9A27-4866-8B2E-32BF6CCA8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6814793B-7B30-48A6-849A-EFDF93FE3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FE65945D-F3E2-4AC9-A65A-EF88A44A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413FFF89-FD32-45DA-A56F-AF8EF200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C24F7331-1E05-44EA-B792-76F831AF3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38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158A84-DF43-4924-852F-D8F8DA1E2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8CE80451-7D49-48B1-A5D1-7968BB99D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CDA94FFA-D612-45B1-8F86-365A575DA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2042349A-7B40-4B57-9E95-BAC9E47B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1F51B92F-E54C-44CB-82BC-33ADFFEB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14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EDA18F-AAAC-4526-8B71-D24C3470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1F3E20B8-C6FA-46AD-B3E1-D11CD837B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7ECFDAEB-3363-4CC3-9A81-222571AF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F33CF35E-7450-4159-9328-8D6809B1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62A42A39-CF58-4119-AC4D-657C3427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210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803539-2A9B-41F9-8EF2-2F28D753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2E44D8EF-2FC9-4191-9A9D-8C2CB01C7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EA90E5A7-BDD3-423D-8049-667687E83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F4DF1CA1-1AA4-4441-BC7E-701FC6E07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C7CD3F4E-5A16-4C3B-99FC-F5643C2EF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E68354C7-A433-42BE-86C7-FD3BB828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271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911901-0AA6-4650-A39D-30F7C3F25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254F6E36-9065-40C4-9C59-5202F1803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C9EA71B8-E6E4-4EBB-A37D-C54BC00E2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F22C357B-D225-4268-B6E5-8DAC657AA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CD3BA0BA-9689-4D7D-85A7-B31445C3C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="" xmlns:a16="http://schemas.microsoft.com/office/drawing/2014/main" id="{6910685E-DA65-461D-A1B8-05E57D563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="" xmlns:a16="http://schemas.microsoft.com/office/drawing/2014/main" id="{10D60340-A31A-44B4-ACE0-D79994D97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="" xmlns:a16="http://schemas.microsoft.com/office/drawing/2014/main" id="{AAA82E5F-9FED-4692-B27D-24920EBD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680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C9861D-D7E9-4255-8237-51CA7D5DC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C41152F0-E2F5-4364-A6DF-D3AB6BD4A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D051F62E-5EC1-448D-98EE-6AAF06B89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6496A1DB-72DE-4868-BF27-38F94DA9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146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="" xmlns:a16="http://schemas.microsoft.com/office/drawing/2014/main" id="{0FAAC160-1868-4AB8-815D-BDBE0262A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="" xmlns:a16="http://schemas.microsoft.com/office/drawing/2014/main" id="{A704F936-60B3-4F78-A347-C2D371BEC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4ADE2ABC-F855-499F-96DD-14F7755A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694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1851ED-4614-4307-960E-A3B789B2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5AD4D3FD-B4C9-4864-A89C-1EC797046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2F19E0C7-A54C-46F5-9AFB-E08297F0E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69FD631C-79DC-40D2-9D7A-B1B617FA7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4899F952-D0B4-4A2D-92F2-625BE7BAC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57F149F3-50F7-4CDA-9106-E3CA5B3B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4268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9222CD-4396-4E82-BE2C-77AEC208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="" xmlns:a16="http://schemas.microsoft.com/office/drawing/2014/main" id="{48CA81AC-85EA-4007-A665-2451E2BE9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9F487D51-4CAD-44A5-AEFD-14B9EBAA8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988C3AD3-FC3C-4A2D-9879-BD6F95AEF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7A731634-FD6F-45B1-9D8A-771D6287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E414DD7B-CA98-4D91-B0AE-D66DDDAA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248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="" xmlns:a16="http://schemas.microsoft.com/office/drawing/2014/main" id="{7C4EBB08-70F3-4FBC-89CC-92ADCEEF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C716662D-DEBD-495B-B3EF-5CE6FDA5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CF0D6C20-2C17-4E42-AEBC-2C18E480D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97D4-A7AC-4F8C-B918-55F56FCFA88E}" type="datetimeFigureOut">
              <a:rPr lang="uk-UA" smtClean="0"/>
              <a:pPr/>
              <a:t>21.02.2020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B6BCE129-F4CB-4B4D-B17D-AFA9FB17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411FAB09-6DE0-41DD-B561-A273FF337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2DAD8-3B4C-4C97-B00C-0374976AE2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427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882FA8C-E4B8-4947-A36C-1B0B9595CA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65125"/>
            <a:ext cx="1857375" cy="2314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1815" y="2088106"/>
            <a:ext cx="75745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</a:t>
            </a:r>
            <a:r>
              <a:rPr lang="uk-UA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єкт</a:t>
            </a:r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перспективного плану формування територій громад Харківської </a:t>
            </a:r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області </a:t>
            </a:r>
          </a:p>
          <a:p>
            <a:pPr algn="ctr"/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(графічна частина)</a:t>
            </a:r>
            <a:endParaRPr lang="ru-RU" sz="40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8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2E02B87E-2E2F-45C6-AA07-F1CD9B883E8E}"/>
              </a:ext>
            </a:extLst>
          </p:cNvPr>
          <p:cNvSpPr/>
          <p:nvPr/>
        </p:nvSpPr>
        <p:spPr>
          <a:xfrm>
            <a:off x="702829" y="4255400"/>
            <a:ext cx="3555272" cy="161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Дворічанський </a:t>
            </a:r>
            <a:endParaRPr lang="uk-UA" sz="2800" b="1" dirty="0" smtClean="0">
              <a:solidFill>
                <a:srgbClr val="1F3864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1A7ACB3-49EF-4498-8889-C4C8F361244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49" y="197353"/>
            <a:ext cx="7810045" cy="6294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FAFD5A2B-2AF6-450F-BCFC-D6520587B01C}"/>
              </a:ext>
            </a:extLst>
          </p:cNvPr>
          <p:cNvCxnSpPr/>
          <p:nvPr/>
        </p:nvCxnSpPr>
        <p:spPr>
          <a:xfrm flipH="1" flipV="1">
            <a:off x="4449170" y="2429301"/>
            <a:ext cx="2306473" cy="170283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992573" y="661200"/>
            <a:ext cx="248389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Дворічанська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16883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1454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1112, 2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44,7 %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A7E89811-126E-4B40-B380-0D89DCD376BE}"/>
              </a:ext>
            </a:extLst>
          </p:cNvPr>
          <p:cNvSpPr/>
          <p:nvPr/>
        </p:nvSpPr>
        <p:spPr>
          <a:xfrm>
            <a:off x="1351128" y="3428999"/>
            <a:ext cx="2461812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err="1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Дергачівський</a:t>
            </a: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uk-UA" sz="25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0778D6D-F42E-4946-AD56-85191C89F6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41" y="324484"/>
            <a:ext cx="5767788" cy="62090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Пряма зі стрілкою 5">
            <a:extLst>
              <a:ext uri="{FF2B5EF4-FFF2-40B4-BE49-F238E27FC236}">
                <a16:creationId xmlns="" xmlns:a16="http://schemas.microsoft.com/office/drawing/2014/main" id="{4CFE9DDD-0685-4F3E-A05D-6A49E2BFE114}"/>
              </a:ext>
            </a:extLst>
          </p:cNvPr>
          <p:cNvCxnSpPr/>
          <p:nvPr/>
        </p:nvCxnSpPr>
        <p:spPr>
          <a:xfrm>
            <a:off x="5063319" y="2579427"/>
            <a:ext cx="1942717" cy="182143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зі стрілкою 7">
            <a:extLst>
              <a:ext uri="{FF2B5EF4-FFF2-40B4-BE49-F238E27FC236}">
                <a16:creationId xmlns="" xmlns:a16="http://schemas.microsoft.com/office/drawing/2014/main" id="{93231311-0B5F-4E41-8710-C4F2EFDCDB5A}"/>
              </a:ext>
            </a:extLst>
          </p:cNvPr>
          <p:cNvCxnSpPr>
            <a:cxnSpLocks/>
          </p:cNvCxnSpPr>
          <p:nvPr/>
        </p:nvCxnSpPr>
        <p:spPr>
          <a:xfrm flipH="1" flipV="1">
            <a:off x="7478973" y="5199797"/>
            <a:ext cx="1678676" cy="5402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зі стрілкою 12">
            <a:extLst>
              <a:ext uri="{FF2B5EF4-FFF2-40B4-BE49-F238E27FC236}">
                <a16:creationId xmlns="" xmlns:a16="http://schemas.microsoft.com/office/drawing/2014/main" id="{69C4F9A8-7986-41E0-94C8-19634DF38956}"/>
              </a:ext>
            </a:extLst>
          </p:cNvPr>
          <p:cNvCxnSpPr>
            <a:cxnSpLocks/>
          </p:cNvCxnSpPr>
          <p:nvPr/>
        </p:nvCxnSpPr>
        <p:spPr>
          <a:xfrm>
            <a:off x="3812940" y="5999827"/>
            <a:ext cx="2669747" cy="46131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248168" y="869361"/>
            <a:ext cx="29479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Дергачівська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44347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4614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552,0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1,0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24,1 %</a:t>
            </a: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68992" y="4958565"/>
            <a:ext cx="29342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Солоницівська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35767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3724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253,4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0,9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24,6 %</a:t>
            </a: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048466" y="4558353"/>
            <a:ext cx="230647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Малоданилівська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13427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692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89,8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0,6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39,5 %</a:t>
            </a: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3,5 (середній)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35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="" xmlns:a16="http://schemas.microsoft.com/office/drawing/2014/main" id="{538E011D-4E55-4D19-A354-3EA96DE45996}"/>
              </a:ext>
            </a:extLst>
          </p:cNvPr>
          <p:cNvSpPr/>
          <p:nvPr/>
        </p:nvSpPr>
        <p:spPr>
          <a:xfrm>
            <a:off x="766387" y="4282174"/>
            <a:ext cx="3710078" cy="1093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605088" algn="l"/>
              </a:tabLst>
            </a:pPr>
            <a:r>
              <a:rPr lang="uk-UA" sz="28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Зачепилівський </a:t>
            </a:r>
            <a:endParaRPr lang="uk-UA" sz="2800" b="1" dirty="0" smtClean="0">
              <a:solidFill>
                <a:srgbClr val="1F3864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605088" algn="l"/>
              </a:tabLst>
            </a:pPr>
            <a:r>
              <a:rPr lang="uk-UA" sz="28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BDC8168-F811-4300-A5B8-824AD8D90B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3113" y="384245"/>
            <a:ext cx="8258886" cy="6282359"/>
          </a:xfrm>
          <a:prstGeom prst="rect">
            <a:avLst/>
          </a:prstGeom>
        </p:spPr>
      </p:pic>
      <p:cxnSp>
        <p:nvCxnSpPr>
          <p:cNvPr id="8" name="Пряма зі стрілкою 7">
            <a:extLst>
              <a:ext uri="{FF2B5EF4-FFF2-40B4-BE49-F238E27FC236}">
                <a16:creationId xmlns="" xmlns:a16="http://schemas.microsoft.com/office/drawing/2014/main" id="{8B8826E3-BA4D-46B2-98C6-9D78C6210BB3}"/>
              </a:ext>
            </a:extLst>
          </p:cNvPr>
          <p:cNvCxnSpPr>
            <a:cxnSpLocks/>
          </p:cNvCxnSpPr>
          <p:nvPr/>
        </p:nvCxnSpPr>
        <p:spPr>
          <a:xfrm>
            <a:off x="4053385" y="2415654"/>
            <a:ext cx="3293421" cy="69446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кутник 8">
            <a:extLst>
              <a:ext uri="{FF2B5EF4-FFF2-40B4-BE49-F238E27FC236}">
                <a16:creationId xmlns="" xmlns:a16="http://schemas.microsoft.com/office/drawing/2014/main" id="{278F580E-3EB4-4A98-A23C-800B609B651E}"/>
              </a:ext>
            </a:extLst>
          </p:cNvPr>
          <p:cNvSpPr/>
          <p:nvPr/>
        </p:nvSpPr>
        <p:spPr>
          <a:xfrm>
            <a:off x="1046746" y="4757944"/>
            <a:ext cx="2418349" cy="164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000" dirty="0">
                <a:solidFill>
                  <a:srgbClr val="2F5496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000" dirty="0">
                <a:solidFill>
                  <a:srgbClr val="2F5496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05469" y="1448771"/>
            <a:ext cx="320722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Зачепилівська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14763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950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793,6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35,5%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0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49ABCC46-0D9D-4343-A3F9-037662D4BB7F}"/>
              </a:ext>
            </a:extLst>
          </p:cNvPr>
          <p:cNvSpPr/>
          <p:nvPr/>
        </p:nvSpPr>
        <p:spPr>
          <a:xfrm>
            <a:off x="298793" y="4256378"/>
            <a:ext cx="3110595" cy="10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err="1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Зміївський</a:t>
            </a: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endParaRPr lang="uk-UA" sz="2500" b="1" dirty="0" smtClean="0">
              <a:solidFill>
                <a:srgbClr val="1F3864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36BC30E8-B4A2-47EB-9721-26A6CBBC5E31}"/>
              </a:ext>
            </a:extLst>
          </p:cNvPr>
          <p:cNvCxnSpPr>
            <a:cxnSpLocks/>
          </p:cNvCxnSpPr>
          <p:nvPr/>
        </p:nvCxnSpPr>
        <p:spPr>
          <a:xfrm flipH="1">
            <a:off x="4451684" y="3021496"/>
            <a:ext cx="2505708" cy="246976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зі стрілкою 9">
            <a:extLst>
              <a:ext uri="{FF2B5EF4-FFF2-40B4-BE49-F238E27FC236}">
                <a16:creationId xmlns="" xmlns:a16="http://schemas.microsoft.com/office/drawing/2014/main" id="{4AF9AC5A-F8E6-4DB7-A90A-4067FA81EE68}"/>
              </a:ext>
            </a:extLst>
          </p:cNvPr>
          <p:cNvCxnSpPr>
            <a:cxnSpLocks/>
          </p:cNvCxnSpPr>
          <p:nvPr/>
        </p:nvCxnSpPr>
        <p:spPr>
          <a:xfrm flipV="1">
            <a:off x="8083614" y="2797791"/>
            <a:ext cx="1619944" cy="155584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323833" y="1042687"/>
            <a:ext cx="238835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Зміївська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42446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3790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792,4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0,6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39,1%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504577" y="1436020"/>
            <a:ext cx="1945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Слобожанська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27476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2640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572,2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1,0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22,8 %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Oleg\Downloads\Змії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87" y="95534"/>
            <a:ext cx="5763494" cy="676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 зі стрілкою 7">
            <a:extLst>
              <a:ext uri="{FF2B5EF4-FFF2-40B4-BE49-F238E27FC236}">
                <a16:creationId xmlns="" xmlns:a16="http://schemas.microsoft.com/office/drawing/2014/main" id="{8B8826E3-BA4D-46B2-98C6-9D78C6210BB3}"/>
              </a:ext>
            </a:extLst>
          </p:cNvPr>
          <p:cNvCxnSpPr>
            <a:cxnSpLocks/>
          </p:cNvCxnSpPr>
          <p:nvPr/>
        </p:nvCxnSpPr>
        <p:spPr>
          <a:xfrm>
            <a:off x="3780430" y="2415654"/>
            <a:ext cx="2743200" cy="605842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7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68C0E05A-3B49-4AD0-922E-87E283CDD8FD}"/>
              </a:ext>
            </a:extLst>
          </p:cNvPr>
          <p:cNvSpPr/>
          <p:nvPr/>
        </p:nvSpPr>
        <p:spPr>
          <a:xfrm>
            <a:off x="705194" y="3242121"/>
            <a:ext cx="2630199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Золочівський 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010FD54-53A8-4D70-BCFD-2E3FCFC6F7E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6105" y="193040"/>
            <a:ext cx="5939790" cy="6471920"/>
          </a:xfrm>
          <a:prstGeom prst="rect">
            <a:avLst/>
          </a:prstGeom>
        </p:spPr>
      </p:pic>
      <p:cxnSp>
        <p:nvCxnSpPr>
          <p:cNvPr id="6" name="Пряма зі стрілкою 5">
            <a:extLst>
              <a:ext uri="{FF2B5EF4-FFF2-40B4-BE49-F238E27FC236}">
                <a16:creationId xmlns="" xmlns:a16="http://schemas.microsoft.com/office/drawing/2014/main" id="{864B8AE4-A5A9-41FB-8120-2F7928B68C0A}"/>
              </a:ext>
            </a:extLst>
          </p:cNvPr>
          <p:cNvCxnSpPr>
            <a:cxnSpLocks/>
          </p:cNvCxnSpPr>
          <p:nvPr/>
        </p:nvCxnSpPr>
        <p:spPr>
          <a:xfrm>
            <a:off x="6652591" y="3429000"/>
            <a:ext cx="1809021" cy="59709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311486" y="4152330"/>
            <a:ext cx="251118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Золочівська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25244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2460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968,6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38,7%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832F6AEB-8327-4399-A98D-FBD5F09E12F1}"/>
              </a:ext>
            </a:extLst>
          </p:cNvPr>
          <p:cNvSpPr/>
          <p:nvPr/>
        </p:nvSpPr>
        <p:spPr>
          <a:xfrm>
            <a:off x="326745" y="5098214"/>
            <a:ext cx="3634988" cy="988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Ізюмський </a:t>
            </a:r>
            <a:endParaRPr lang="uk-UA" sz="2500" b="1" dirty="0" smtClean="0">
              <a:solidFill>
                <a:srgbClr val="1F3864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="" xmlns:a16="http://schemas.microsoft.com/office/drawing/2014/main" id="{9C3507C9-D0DF-454D-B79D-969875B6605A}"/>
              </a:ext>
            </a:extLst>
          </p:cNvPr>
          <p:cNvSpPr/>
          <p:nvPr/>
        </p:nvSpPr>
        <p:spPr>
          <a:xfrm>
            <a:off x="9829800" y="642289"/>
            <a:ext cx="2095500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uk-UA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="" xmlns:a16="http://schemas.microsoft.com/office/drawing/2014/main" id="{93EE7E24-2BC1-4FF9-9F83-C02D0855E59F}"/>
              </a:ext>
            </a:extLst>
          </p:cNvPr>
          <p:cNvSpPr/>
          <p:nvPr/>
        </p:nvSpPr>
        <p:spPr>
          <a:xfrm>
            <a:off x="2941279" y="1085202"/>
            <a:ext cx="2095500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uk-UA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om\Downloads\3_изюм_jpg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9488" y="2"/>
            <a:ext cx="5090614" cy="6831408"/>
          </a:xfrm>
          <a:prstGeom prst="rect">
            <a:avLst/>
          </a:prstGeom>
          <a:noFill/>
        </p:spPr>
      </p:pic>
      <p:cxnSp>
        <p:nvCxnSpPr>
          <p:cNvPr id="13" name="Пряма зі стрілкою 5">
            <a:extLst>
              <a:ext uri="{FF2B5EF4-FFF2-40B4-BE49-F238E27FC236}">
                <a16:creationId xmlns="" xmlns:a16="http://schemas.microsoft.com/office/drawing/2014/main" id="{864B8AE4-A5A9-41FB-8120-2F7928B68C0A}"/>
              </a:ext>
            </a:extLst>
          </p:cNvPr>
          <p:cNvCxnSpPr>
            <a:cxnSpLocks/>
          </p:cNvCxnSpPr>
          <p:nvPr/>
        </p:nvCxnSpPr>
        <p:spPr>
          <a:xfrm flipV="1">
            <a:off x="7498752" y="4176215"/>
            <a:ext cx="1658896" cy="4435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зі стрілкою 5">
            <a:extLst>
              <a:ext uri="{FF2B5EF4-FFF2-40B4-BE49-F238E27FC236}">
                <a16:creationId xmlns="" xmlns:a16="http://schemas.microsoft.com/office/drawing/2014/main" id="{864B8AE4-A5A9-41FB-8120-2F7928B68C0A}"/>
              </a:ext>
            </a:extLst>
          </p:cNvPr>
          <p:cNvCxnSpPr>
            <a:cxnSpLocks/>
          </p:cNvCxnSpPr>
          <p:nvPr/>
        </p:nvCxnSpPr>
        <p:spPr>
          <a:xfrm>
            <a:off x="3725839" y="3411940"/>
            <a:ext cx="2620370" cy="532263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зі стрілкою 5">
            <a:extLst>
              <a:ext uri="{FF2B5EF4-FFF2-40B4-BE49-F238E27FC236}">
                <a16:creationId xmlns="" xmlns:a16="http://schemas.microsoft.com/office/drawing/2014/main" id="{864B8AE4-A5A9-41FB-8120-2F7928B68C0A}"/>
              </a:ext>
            </a:extLst>
          </p:cNvPr>
          <p:cNvCxnSpPr>
            <a:cxnSpLocks/>
          </p:cNvCxnSpPr>
          <p:nvPr/>
        </p:nvCxnSpPr>
        <p:spPr>
          <a:xfrm>
            <a:off x="4585648" y="1405719"/>
            <a:ext cx="1651379" cy="600502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082723" y="2830914"/>
            <a:ext cx="261582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Ізюмська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50719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4740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378,0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0,6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38,9%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3,8 (середній)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705971" y="268616"/>
            <a:ext cx="3179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Куньєвська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4599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583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361,0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1,2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43,1 %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709548" y="4162567"/>
            <a:ext cx="267268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8834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889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853,2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0,6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54,0 %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471E8CDB-E1E5-46F4-ADF5-2D53599BC692}"/>
              </a:ext>
            </a:extLst>
          </p:cNvPr>
          <p:cNvSpPr/>
          <p:nvPr/>
        </p:nvSpPr>
        <p:spPr>
          <a:xfrm>
            <a:off x="973721" y="3548418"/>
            <a:ext cx="340720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 err="1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Кегичівський</a:t>
            </a:r>
            <a:r>
              <a:rPr lang="uk-UA" sz="28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endParaRPr lang="uk-UA" sz="2800" b="1" dirty="0" smtClean="0">
              <a:solidFill>
                <a:srgbClr val="1F3864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D46665C-8C79-4704-BA3C-AE3E6CF3CAB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13" y="17194"/>
            <a:ext cx="6837528" cy="68364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DB8025D0-A1C5-4C70-BE95-9A66E5E98ECA}"/>
              </a:ext>
            </a:extLst>
          </p:cNvPr>
          <p:cNvCxnSpPr>
            <a:cxnSpLocks/>
          </p:cNvCxnSpPr>
          <p:nvPr/>
        </p:nvCxnSpPr>
        <p:spPr>
          <a:xfrm flipH="1" flipV="1">
            <a:off x="4722125" y="2129051"/>
            <a:ext cx="3603011" cy="1354675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806054" y="524441"/>
            <a:ext cx="28751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Кегичівська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20562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2010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782,5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1,0</a:t>
            </a:r>
          </a:p>
          <a:p>
            <a:pPr algn="ctr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20,8 %</a:t>
            </a:r>
          </a:p>
          <a:p>
            <a:pPr algn="ctr"/>
            <a:endPara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</a:t>
            </a:r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186735-6A6B-4D2E-92D2-3327553A6C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9" y="163773"/>
            <a:ext cx="5691116" cy="63562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кутник 5">
            <a:extLst>
              <a:ext uri="{FF2B5EF4-FFF2-40B4-BE49-F238E27FC236}">
                <a16:creationId xmlns="" xmlns:a16="http://schemas.microsoft.com/office/drawing/2014/main" id="{31F60681-17A4-4BD4-9D98-559AF45F48C8}"/>
              </a:ext>
            </a:extLst>
          </p:cNvPr>
          <p:cNvSpPr/>
          <p:nvPr/>
        </p:nvSpPr>
        <p:spPr>
          <a:xfrm>
            <a:off x="947413" y="4014287"/>
            <a:ext cx="3133268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Коломацький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uk-UA" sz="28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717015C2-EB75-48F6-916F-C1B83A6F64DB}"/>
              </a:ext>
            </a:extLst>
          </p:cNvPr>
          <p:cNvCxnSpPr>
            <a:cxnSpLocks/>
          </p:cNvCxnSpPr>
          <p:nvPr/>
        </p:nvCxnSpPr>
        <p:spPr>
          <a:xfrm>
            <a:off x="4380931" y="2060812"/>
            <a:ext cx="4004189" cy="144487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737816" y="961169"/>
            <a:ext cx="29297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Коломацька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6762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710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329,5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1,1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48,1 %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5E23EF33-E617-45ED-94EC-15EF72D037BD}"/>
              </a:ext>
            </a:extLst>
          </p:cNvPr>
          <p:cNvSpPr/>
          <p:nvPr/>
        </p:nvSpPr>
        <p:spPr>
          <a:xfrm>
            <a:off x="961121" y="4139058"/>
            <a:ext cx="3217140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Красноградський 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krasnograd">
            <a:extLst>
              <a:ext uri="{FF2B5EF4-FFF2-40B4-BE49-F238E27FC236}">
                <a16:creationId xmlns="" xmlns:a16="http://schemas.microsoft.com/office/drawing/2014/main" id="{33FF0D1F-F460-4C18-A9FA-06723944AEB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87" y="285369"/>
            <a:ext cx="5753350" cy="632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Пряма зі стрілкою 7">
            <a:extLst>
              <a:ext uri="{FF2B5EF4-FFF2-40B4-BE49-F238E27FC236}">
                <a16:creationId xmlns="" xmlns:a16="http://schemas.microsoft.com/office/drawing/2014/main" id="{1231BC46-B056-4569-890E-0364A2ADFE53}"/>
              </a:ext>
            </a:extLst>
          </p:cNvPr>
          <p:cNvCxnSpPr>
            <a:cxnSpLocks/>
          </p:cNvCxnSpPr>
          <p:nvPr/>
        </p:nvCxnSpPr>
        <p:spPr>
          <a:xfrm>
            <a:off x="7178723" y="4160933"/>
            <a:ext cx="1337480" cy="163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зі стрілкою 10">
            <a:extLst>
              <a:ext uri="{FF2B5EF4-FFF2-40B4-BE49-F238E27FC236}">
                <a16:creationId xmlns="" xmlns:a16="http://schemas.microsoft.com/office/drawing/2014/main" id="{AD615C96-85AB-4442-BD77-6AC2A8CC35DD}"/>
              </a:ext>
            </a:extLst>
          </p:cNvPr>
          <p:cNvCxnSpPr>
            <a:cxnSpLocks/>
          </p:cNvCxnSpPr>
          <p:nvPr/>
        </p:nvCxnSpPr>
        <p:spPr>
          <a:xfrm>
            <a:off x="4199021" y="1995928"/>
            <a:ext cx="1983415" cy="161995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446663" y="431745"/>
            <a:ext cx="27295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Красноградська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32003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2948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484,8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1,0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24,8 %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463887" y="3845960"/>
            <a:ext cx="27295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Наталинська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11497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1198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500,4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2,8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13,3 %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4,3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3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6C5B30BB-438F-4DDA-B6D8-FD3D5C7BDAAB}"/>
              </a:ext>
            </a:extLst>
          </p:cNvPr>
          <p:cNvSpPr/>
          <p:nvPr/>
        </p:nvSpPr>
        <p:spPr>
          <a:xfrm>
            <a:off x="700767" y="3944203"/>
            <a:ext cx="3512987" cy="991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Краснокутський район</a:t>
            </a:r>
            <a:endParaRPr lang="uk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BDB6E0E-541D-4EC6-8F49-C631EBD1C52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49" y="197801"/>
            <a:ext cx="6728347" cy="64623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760D48D6-6822-43C6-BE34-5BE0E3FBEC11}"/>
              </a:ext>
            </a:extLst>
          </p:cNvPr>
          <p:cNvCxnSpPr>
            <a:cxnSpLocks/>
          </p:cNvCxnSpPr>
          <p:nvPr/>
        </p:nvCxnSpPr>
        <p:spPr>
          <a:xfrm>
            <a:off x="4476466" y="2074460"/>
            <a:ext cx="4161130" cy="111534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869743" y="658898"/>
            <a:ext cx="28114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Краснокутська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27247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2445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1040,8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20,7 %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A93B830B-826E-4A57-9BF8-7977C6E8A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 dirty="0"/>
          </a:p>
        </p:txBody>
      </p:sp>
      <p:sp>
        <p:nvSpPr>
          <p:cNvPr id="16" name="Прямокутник 8">
            <a:extLst>
              <a:ext uri="{FF2B5EF4-FFF2-40B4-BE49-F238E27FC236}">
                <a16:creationId xmlns="" xmlns:a16="http://schemas.microsoft.com/office/drawing/2014/main" id="{2A2ACCA0-39DB-4C5A-B3CC-474722CE181E}"/>
              </a:ext>
            </a:extLst>
          </p:cNvPr>
          <p:cNvSpPr/>
          <p:nvPr/>
        </p:nvSpPr>
        <p:spPr>
          <a:xfrm>
            <a:off x="857384" y="4757697"/>
            <a:ext cx="2786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200" b="1" dirty="0" err="1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Балаклійський</a:t>
            </a:r>
            <a:r>
              <a:rPr lang="uk-UA" altLang="uk-UA" sz="22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uk-UA" altLang="uk-UA" sz="22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6979" y="1136851"/>
            <a:ext cx="2292824" cy="137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Донецька ОТГ:</a:t>
            </a: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26057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2245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548,6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км;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2,1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12,0</a:t>
            </a:r>
          </a:p>
          <a:p>
            <a:pPr algn="ctr"/>
            <a:endParaRPr lang="uk-UA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4,3 (високий)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 зі стрілкою 12">
            <a:extLst>
              <a:ext uri="{FF2B5EF4-FFF2-40B4-BE49-F238E27FC236}">
                <a16:creationId xmlns="" xmlns:a16="http://schemas.microsoft.com/office/drawing/2014/main" id="{7497A7F1-CC3E-4614-8B59-8977B6DB3C36}"/>
              </a:ext>
            </a:extLst>
          </p:cNvPr>
          <p:cNvCxnSpPr>
            <a:cxnSpLocks/>
          </p:cNvCxnSpPr>
          <p:nvPr/>
        </p:nvCxnSpPr>
        <p:spPr>
          <a:xfrm>
            <a:off x="6687403" y="2319129"/>
            <a:ext cx="1863132" cy="2948907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9075762" y="4354107"/>
            <a:ext cx="20471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Балаклійська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44305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3939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1093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,9 км;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42,9</a:t>
            </a:r>
          </a:p>
          <a:p>
            <a:pPr algn="ctr"/>
            <a:endParaRPr lang="uk-UA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39281" y="2402007"/>
            <a:ext cx="2593077" cy="139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Савинська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11058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813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422,6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0,4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51,3</a:t>
            </a:r>
          </a:p>
          <a:p>
            <a:pPr algn="ctr"/>
            <a:endParaRPr lang="uk-UA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Oleg\Desktop\31\новые карты\_3Ба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03" y="122830"/>
            <a:ext cx="6168788" cy="65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 зі стрілкою 6">
            <a:extLst>
              <a:ext uri="{FF2B5EF4-FFF2-40B4-BE49-F238E27FC236}">
                <a16:creationId xmlns="" xmlns:a16="http://schemas.microsoft.com/office/drawing/2014/main" id="{087C4EF7-3F94-4ACC-9E85-3B4D97B4E7CE}"/>
              </a:ext>
            </a:extLst>
          </p:cNvPr>
          <p:cNvCxnSpPr>
            <a:cxnSpLocks/>
          </p:cNvCxnSpPr>
          <p:nvPr/>
        </p:nvCxnSpPr>
        <p:spPr>
          <a:xfrm>
            <a:off x="2934269" y="1924334"/>
            <a:ext cx="1446663" cy="24566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зі стрілкою 6">
            <a:extLst>
              <a:ext uri="{FF2B5EF4-FFF2-40B4-BE49-F238E27FC236}">
                <a16:creationId xmlns="" xmlns:a16="http://schemas.microsoft.com/office/drawing/2014/main" id="{087C4EF7-3F94-4ACC-9E85-3B4D97B4E7CE}"/>
              </a:ext>
            </a:extLst>
          </p:cNvPr>
          <p:cNvCxnSpPr>
            <a:cxnSpLocks/>
          </p:cNvCxnSpPr>
          <p:nvPr/>
        </p:nvCxnSpPr>
        <p:spPr>
          <a:xfrm>
            <a:off x="6059606" y="2497540"/>
            <a:ext cx="2647666" cy="2006221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зі стрілкою 6">
            <a:extLst>
              <a:ext uri="{FF2B5EF4-FFF2-40B4-BE49-F238E27FC236}">
                <a16:creationId xmlns="" xmlns:a16="http://schemas.microsoft.com/office/drawing/2014/main" id="{087C4EF7-3F94-4ACC-9E85-3B4D97B4E7CE}"/>
              </a:ext>
            </a:extLst>
          </p:cNvPr>
          <p:cNvCxnSpPr>
            <a:cxnSpLocks/>
          </p:cNvCxnSpPr>
          <p:nvPr/>
        </p:nvCxnSpPr>
        <p:spPr>
          <a:xfrm flipV="1">
            <a:off x="7618969" y="2838734"/>
            <a:ext cx="1429497" cy="44643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4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464CEC09-CE95-41CF-A74B-011A2F28CC8F}"/>
              </a:ext>
            </a:extLst>
          </p:cNvPr>
          <p:cNvSpPr/>
          <p:nvPr/>
        </p:nvSpPr>
        <p:spPr>
          <a:xfrm>
            <a:off x="1091822" y="3119291"/>
            <a:ext cx="2316052" cy="10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Куп’янський </a:t>
            </a:r>
            <a:endParaRPr lang="uk-UA" sz="2500" b="1" dirty="0" smtClean="0">
              <a:solidFill>
                <a:srgbClr val="1F3864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kupyansk">
            <a:extLst>
              <a:ext uri="{FF2B5EF4-FFF2-40B4-BE49-F238E27FC236}">
                <a16:creationId xmlns="" xmlns:a16="http://schemas.microsoft.com/office/drawing/2014/main" id="{C83F21C3-5F25-4E06-A4A1-91192E37424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234" y="336075"/>
            <a:ext cx="6105525" cy="6200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10E28827-37F2-497E-897B-442E511A9F03}"/>
              </a:ext>
            </a:extLst>
          </p:cNvPr>
          <p:cNvCxnSpPr>
            <a:cxnSpLocks/>
          </p:cNvCxnSpPr>
          <p:nvPr/>
        </p:nvCxnSpPr>
        <p:spPr>
          <a:xfrm flipH="1" flipV="1">
            <a:off x="8190298" y="3982590"/>
            <a:ext cx="1567851" cy="80777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зі стрілкою 8">
            <a:extLst>
              <a:ext uri="{FF2B5EF4-FFF2-40B4-BE49-F238E27FC236}">
                <a16:creationId xmlns="" xmlns:a16="http://schemas.microsoft.com/office/drawing/2014/main" id="{27484EFD-D60A-4265-8A05-AEE15D6E4263}"/>
              </a:ext>
            </a:extLst>
          </p:cNvPr>
          <p:cNvCxnSpPr/>
          <p:nvPr/>
        </p:nvCxnSpPr>
        <p:spPr>
          <a:xfrm flipH="1">
            <a:off x="8070200" y="2023198"/>
            <a:ext cx="596128" cy="584775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зі стрілкою 11">
            <a:extLst>
              <a:ext uri="{FF2B5EF4-FFF2-40B4-BE49-F238E27FC236}">
                <a16:creationId xmlns="" xmlns:a16="http://schemas.microsoft.com/office/drawing/2014/main" id="{2EA7663B-FBD3-4686-88F3-A5E2987518FB}"/>
              </a:ext>
            </a:extLst>
          </p:cNvPr>
          <p:cNvCxnSpPr>
            <a:cxnSpLocks/>
          </p:cNvCxnSpPr>
          <p:nvPr/>
        </p:nvCxnSpPr>
        <p:spPr>
          <a:xfrm>
            <a:off x="3998794" y="2060812"/>
            <a:ext cx="2688609" cy="232012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зі стрілкою 14">
            <a:extLst>
              <a:ext uri="{FF2B5EF4-FFF2-40B4-BE49-F238E27FC236}">
                <a16:creationId xmlns="" xmlns:a16="http://schemas.microsoft.com/office/drawing/2014/main" id="{CD2BF659-1F30-4C28-9A82-ECB059916ECE}"/>
              </a:ext>
            </a:extLst>
          </p:cNvPr>
          <p:cNvCxnSpPr>
            <a:cxnSpLocks/>
          </p:cNvCxnSpPr>
          <p:nvPr/>
        </p:nvCxnSpPr>
        <p:spPr>
          <a:xfrm flipH="1">
            <a:off x="5268036" y="3651554"/>
            <a:ext cx="1440533" cy="66113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282889" y="576763"/>
            <a:ext cx="286602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Кіндрашівська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6275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644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410,9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0,7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49,6 %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80494" y="268872"/>
            <a:ext cx="275161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Петропавлівська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5181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362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336,9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0,7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51,6 %</a:t>
            </a: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3,4 (середній)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555131" y="4212122"/>
            <a:ext cx="185439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Курилівська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10157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834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417,5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0,6</a:t>
            </a:r>
          </a:p>
          <a:p>
            <a:pPr algn="ctr"/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39,7%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74960" y="4163556"/>
            <a:ext cx="27159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56965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5384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148,5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1,0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20,4%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3,9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6670DCB3-7E89-44F8-B8F3-8A49D4B11607}"/>
              </a:ext>
            </a:extLst>
          </p:cNvPr>
          <p:cNvSpPr/>
          <p:nvPr/>
        </p:nvSpPr>
        <p:spPr>
          <a:xfrm>
            <a:off x="813521" y="3425589"/>
            <a:ext cx="3690240" cy="10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err="1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Лозівський</a:t>
            </a:r>
            <a:endParaRPr lang="uk-UA" sz="2500" b="1" dirty="0" smtClean="0">
              <a:solidFill>
                <a:srgbClr val="1F3864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F72FD06-1520-46C4-8075-18F88779E06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9737" y="359193"/>
            <a:ext cx="7104507" cy="6228522"/>
          </a:xfrm>
          <a:prstGeom prst="rect">
            <a:avLst/>
          </a:prstGeom>
        </p:spPr>
      </p:pic>
      <p:cxnSp>
        <p:nvCxnSpPr>
          <p:cNvPr id="6" name="Пряма зі стрілкою 5">
            <a:extLst>
              <a:ext uri="{FF2B5EF4-FFF2-40B4-BE49-F238E27FC236}">
                <a16:creationId xmlns="" xmlns:a16="http://schemas.microsoft.com/office/drawing/2014/main" id="{ACE683D5-CF38-4ED9-8054-0AA2C8D46B90}"/>
              </a:ext>
            </a:extLst>
          </p:cNvPr>
          <p:cNvCxnSpPr>
            <a:cxnSpLocks/>
          </p:cNvCxnSpPr>
          <p:nvPr/>
        </p:nvCxnSpPr>
        <p:spPr>
          <a:xfrm>
            <a:off x="5022376" y="2265528"/>
            <a:ext cx="3212762" cy="275704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156346" y="649013"/>
            <a:ext cx="2743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Лозівська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91796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7526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1421,6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0,9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37,7%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0A8E9FC-3382-47D3-A4DE-5155322296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65" y="131901"/>
            <a:ext cx="6122670" cy="6686550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51CB288D-AB9D-4E51-B203-35FDBDEB0E31}"/>
              </a:ext>
            </a:extLst>
          </p:cNvPr>
          <p:cNvSpPr/>
          <p:nvPr/>
        </p:nvSpPr>
        <p:spPr>
          <a:xfrm>
            <a:off x="712558" y="3255768"/>
            <a:ext cx="3554342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err="1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Нововодолазький</a:t>
            </a: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165BEBC0-1FBE-4F21-8B61-9918217384B5}"/>
              </a:ext>
            </a:extLst>
          </p:cNvPr>
          <p:cNvCxnSpPr>
            <a:cxnSpLocks/>
          </p:cNvCxnSpPr>
          <p:nvPr/>
        </p:nvCxnSpPr>
        <p:spPr>
          <a:xfrm flipH="1" flipV="1">
            <a:off x="4414203" y="1692322"/>
            <a:ext cx="4811684" cy="123640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зі стрілкою 12">
            <a:extLst>
              <a:ext uri="{FF2B5EF4-FFF2-40B4-BE49-F238E27FC236}">
                <a16:creationId xmlns="" xmlns:a16="http://schemas.microsoft.com/office/drawing/2014/main" id="{0575E1F6-CD49-4B0A-A2EB-5DF6AECCB3AF}"/>
              </a:ext>
            </a:extLst>
          </p:cNvPr>
          <p:cNvCxnSpPr>
            <a:cxnSpLocks/>
          </p:cNvCxnSpPr>
          <p:nvPr/>
        </p:nvCxnSpPr>
        <p:spPr>
          <a:xfrm flipV="1">
            <a:off x="6120996" y="5274205"/>
            <a:ext cx="1633026" cy="375968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624084" y="594422"/>
            <a:ext cx="2743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Нововодолазька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22286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3012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578,3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0,9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33,3%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32329" y="4636434"/>
            <a:ext cx="2743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Старовірівська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9525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993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604,4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17,1 %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3,9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5387EB4C-289E-4C3C-BB98-B204476D6AA5}"/>
              </a:ext>
            </a:extLst>
          </p:cNvPr>
          <p:cNvSpPr/>
          <p:nvPr/>
        </p:nvSpPr>
        <p:spPr>
          <a:xfrm>
            <a:off x="982637" y="3203266"/>
            <a:ext cx="2661315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Первомайський 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1A2C1A3-A4A2-4B8B-8A21-9D7AE1272D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28" y="0"/>
            <a:ext cx="6209731" cy="6858000"/>
          </a:xfrm>
          <a:prstGeom prst="rect">
            <a:avLst/>
          </a:prstGeom>
        </p:spPr>
      </p:pic>
      <p:cxnSp>
        <p:nvCxnSpPr>
          <p:cNvPr id="11" name="Пряма зі стрілкою 12">
            <a:extLst>
              <a:ext uri="{FF2B5EF4-FFF2-40B4-BE49-F238E27FC236}">
                <a16:creationId xmlns="" xmlns:a16="http://schemas.microsoft.com/office/drawing/2014/main" id="{0575E1F6-CD49-4B0A-A2EB-5DF6AECCB3AF}"/>
              </a:ext>
            </a:extLst>
          </p:cNvPr>
          <p:cNvCxnSpPr>
            <a:cxnSpLocks/>
          </p:cNvCxnSpPr>
          <p:nvPr/>
        </p:nvCxnSpPr>
        <p:spPr>
          <a:xfrm flipV="1">
            <a:off x="6776088" y="846161"/>
            <a:ext cx="1972127" cy="1514901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зі стрілкою 12">
            <a:extLst>
              <a:ext uri="{FF2B5EF4-FFF2-40B4-BE49-F238E27FC236}">
                <a16:creationId xmlns="" xmlns:a16="http://schemas.microsoft.com/office/drawing/2014/main" id="{0575E1F6-CD49-4B0A-A2EB-5DF6AECCB3AF}"/>
              </a:ext>
            </a:extLst>
          </p:cNvPr>
          <p:cNvCxnSpPr>
            <a:cxnSpLocks/>
          </p:cNvCxnSpPr>
          <p:nvPr/>
        </p:nvCxnSpPr>
        <p:spPr>
          <a:xfrm>
            <a:off x="3589361" y="2129051"/>
            <a:ext cx="2051532" cy="115485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зі стрілкою 12">
            <a:extLst>
              <a:ext uri="{FF2B5EF4-FFF2-40B4-BE49-F238E27FC236}">
                <a16:creationId xmlns="" xmlns:a16="http://schemas.microsoft.com/office/drawing/2014/main" id="{0575E1F6-CD49-4B0A-A2EB-5DF6AECCB3AF}"/>
              </a:ext>
            </a:extLst>
          </p:cNvPr>
          <p:cNvCxnSpPr>
            <a:cxnSpLocks/>
          </p:cNvCxnSpPr>
          <p:nvPr/>
        </p:nvCxnSpPr>
        <p:spPr>
          <a:xfrm flipV="1">
            <a:off x="4285397" y="4773788"/>
            <a:ext cx="2449593" cy="780851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914401" y="567126"/>
            <a:ext cx="2743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31295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3402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146,2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0,6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30,7 %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3,5 (середній)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85415" y="4568197"/>
            <a:ext cx="268633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Біляївська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5935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437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424,0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1,1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31,0 %</a:t>
            </a:r>
          </a:p>
          <a:p>
            <a:pPr algn="ctr"/>
            <a:endPara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3,8 (середній)</a:t>
            </a:r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848298" y="257776"/>
            <a:ext cx="24520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Олексіївська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7437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482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655,1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0,9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46,4 %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6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2EFB7CE2-ED9E-4A07-ACE3-EE8FFB1C4DB9}"/>
              </a:ext>
            </a:extLst>
          </p:cNvPr>
          <p:cNvSpPr/>
          <p:nvPr/>
        </p:nvSpPr>
        <p:spPr>
          <a:xfrm>
            <a:off x="783452" y="3849445"/>
            <a:ext cx="3570183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0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Печенізький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0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район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uk-UA" sz="2500" b="1" dirty="0">
              <a:solidFill>
                <a:srgbClr val="1F3864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DED95AA-A4E7-43C2-AFF0-33499A4BC93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471" y="423081"/>
            <a:ext cx="5933216" cy="63189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43F539E3-69FC-4DF2-9F09-650E64DE1CE4}"/>
              </a:ext>
            </a:extLst>
          </p:cNvPr>
          <p:cNvCxnSpPr>
            <a:cxnSpLocks/>
          </p:cNvCxnSpPr>
          <p:nvPr/>
        </p:nvCxnSpPr>
        <p:spPr>
          <a:xfrm flipH="1" flipV="1">
            <a:off x="4517409" y="2415654"/>
            <a:ext cx="3079847" cy="238756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733267" y="949264"/>
            <a:ext cx="2743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Печенізька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9747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709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467,7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0,7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42,4 %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кутник 19">
            <a:extLst>
              <a:ext uri="{FF2B5EF4-FFF2-40B4-BE49-F238E27FC236}">
                <a16:creationId xmlns="" xmlns:a16="http://schemas.microsoft.com/office/drawing/2014/main" id="{434014CA-2A9E-4354-9751-CE06E58FB796}"/>
              </a:ext>
            </a:extLst>
          </p:cNvPr>
          <p:cNvSpPr/>
          <p:nvPr/>
        </p:nvSpPr>
        <p:spPr>
          <a:xfrm>
            <a:off x="690110" y="3991131"/>
            <a:ext cx="3509825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err="1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Сахновщинський</a:t>
            </a: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Oleg\Desktop\карты\олегу\Сахн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980" y="0"/>
            <a:ext cx="65372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 зі стрілкою 10">
            <a:extLst>
              <a:ext uri="{FF2B5EF4-FFF2-40B4-BE49-F238E27FC236}">
                <a16:creationId xmlns="" xmlns:a16="http://schemas.microsoft.com/office/drawing/2014/main" id="{2A865C55-9D22-476B-83AD-BF810F537B2C}"/>
              </a:ext>
            </a:extLst>
          </p:cNvPr>
          <p:cNvCxnSpPr/>
          <p:nvPr/>
        </p:nvCxnSpPr>
        <p:spPr>
          <a:xfrm flipH="1" flipV="1">
            <a:off x="4572000" y="1697046"/>
            <a:ext cx="4178489" cy="107345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869745" y="744547"/>
            <a:ext cx="29615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Сахновщинська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20515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1993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1169,9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45,2%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1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102E0AEB-EAF7-46C1-86A7-021D75B8F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E7A0F3E0-F603-40AF-A420-ECA2D6366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72" y="3118175"/>
            <a:ext cx="244294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5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Харківський </a:t>
            </a:r>
            <a:r>
              <a:rPr lang="uk-UA" altLang="uk-UA" sz="2500" b="1" dirty="0" smtClean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altLang="uk-UA" sz="2500" b="1" dirty="0">
              <a:solidFill>
                <a:srgbClr val="1F3864"/>
              </a:solidFill>
              <a:latin typeface="Calibri" panose="020F050202020403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</p:txBody>
      </p:sp>
      <p:pic>
        <p:nvPicPr>
          <p:cNvPr id="2050" name="Picture 2" descr="C:\Users\dom\Downloads\окр_об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2191" y="0"/>
            <a:ext cx="6107316" cy="6831297"/>
          </a:xfrm>
          <a:prstGeom prst="rect">
            <a:avLst/>
          </a:prstGeom>
          <a:noFill/>
        </p:spPr>
      </p:pic>
      <p:cxnSp>
        <p:nvCxnSpPr>
          <p:cNvPr id="45" name="Пряма зі стрілкою 10">
            <a:extLst>
              <a:ext uri="{FF2B5EF4-FFF2-40B4-BE49-F238E27FC236}">
                <a16:creationId xmlns="" xmlns:a16="http://schemas.microsoft.com/office/drawing/2014/main" id="{2A865C55-9D22-476B-83AD-BF810F537B2C}"/>
              </a:ext>
            </a:extLst>
          </p:cNvPr>
          <p:cNvCxnSpPr/>
          <p:nvPr/>
        </p:nvCxnSpPr>
        <p:spPr>
          <a:xfrm flipH="1">
            <a:off x="2606722" y="4244456"/>
            <a:ext cx="1489882" cy="136475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796119" y="4080680"/>
            <a:ext cx="1919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Люботинська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27726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2843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138,1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податкоспром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0,6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под. 41,4 %</a:t>
            </a: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3,9 (високий)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 зі стрілкою 10">
            <a:extLst>
              <a:ext uri="{FF2B5EF4-FFF2-40B4-BE49-F238E27FC236}">
                <a16:creationId xmlns="" xmlns:a16="http://schemas.microsoft.com/office/drawing/2014/main" id="{2A865C55-9D22-476B-83AD-BF810F537B2C}"/>
              </a:ext>
            </a:extLst>
          </p:cNvPr>
          <p:cNvCxnSpPr/>
          <p:nvPr/>
        </p:nvCxnSpPr>
        <p:spPr>
          <a:xfrm flipH="1">
            <a:off x="4312693" y="4970062"/>
            <a:ext cx="1014485" cy="352565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2674962" y="5226784"/>
            <a:ext cx="19379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Південноміська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14136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1450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52,1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податкоспром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0,3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под. 52,1 %</a:t>
            </a:r>
          </a:p>
          <a:p>
            <a:pPr algn="ctr"/>
            <a:endParaRPr lang="uk-UA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3,9 (високий)</a:t>
            </a:r>
            <a:endParaRPr lang="uk-UA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Пряма зі стрілкою 10">
            <a:extLst>
              <a:ext uri="{FF2B5EF4-FFF2-40B4-BE49-F238E27FC236}">
                <a16:creationId xmlns="" xmlns:a16="http://schemas.microsoft.com/office/drawing/2014/main" id="{2A865C55-9D22-476B-83AD-BF810F537B2C}"/>
              </a:ext>
            </a:extLst>
          </p:cNvPr>
          <p:cNvCxnSpPr/>
          <p:nvPr/>
        </p:nvCxnSpPr>
        <p:spPr>
          <a:xfrm flipH="1" flipV="1">
            <a:off x="6976280" y="5120186"/>
            <a:ext cx="1662753" cy="36621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8024884" y="5424396"/>
            <a:ext cx="3411939" cy="143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Безлюдівська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24118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1932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136,4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податкоспром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1,4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под. 32,9%</a:t>
            </a: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3,9 (високий)</a:t>
            </a:r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9362365" y="3976767"/>
            <a:ext cx="20062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Роганська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13782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1132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77,6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податкоспром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1,4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місц.под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20,8 %</a:t>
            </a:r>
          </a:p>
          <a:p>
            <a:pPr algn="ctr"/>
            <a:r>
              <a:rPr lang="uk-UA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3,9 (високий)</a:t>
            </a:r>
            <a:endParaRPr lang="uk-UA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" name="Пряма зі стрілкою 10">
            <a:extLst>
              <a:ext uri="{FF2B5EF4-FFF2-40B4-BE49-F238E27FC236}">
                <a16:creationId xmlns="" xmlns:a16="http://schemas.microsoft.com/office/drawing/2014/main" id="{2A865C55-9D22-476B-83AD-BF810F537B2C}"/>
              </a:ext>
            </a:extLst>
          </p:cNvPr>
          <p:cNvCxnSpPr/>
          <p:nvPr/>
        </p:nvCxnSpPr>
        <p:spPr>
          <a:xfrm flipH="1">
            <a:off x="8447965" y="4449170"/>
            <a:ext cx="1146411" cy="232012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рямоугольник 91"/>
          <p:cNvSpPr/>
          <p:nvPr/>
        </p:nvSpPr>
        <p:spPr>
          <a:xfrm>
            <a:off x="9573904" y="2063087"/>
            <a:ext cx="1919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Вільхівська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12294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693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217,3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податкоспром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1,2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под. 19,6 %</a:t>
            </a: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3,9 (високий)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Пряма зі стрілкою 10">
            <a:extLst>
              <a:ext uri="{FF2B5EF4-FFF2-40B4-BE49-F238E27FC236}">
                <a16:creationId xmlns="" xmlns:a16="http://schemas.microsoft.com/office/drawing/2014/main" id="{2A865C55-9D22-476B-83AD-BF810F537B2C}"/>
              </a:ext>
            </a:extLst>
          </p:cNvPr>
          <p:cNvCxnSpPr/>
          <p:nvPr/>
        </p:nvCxnSpPr>
        <p:spPr>
          <a:xfrm flipH="1">
            <a:off x="8325135" y="2934269"/>
            <a:ext cx="1351128" cy="955343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 зі стрілкою 10">
            <a:extLst>
              <a:ext uri="{FF2B5EF4-FFF2-40B4-BE49-F238E27FC236}">
                <a16:creationId xmlns="" xmlns:a16="http://schemas.microsoft.com/office/drawing/2014/main" id="{2A865C55-9D22-476B-83AD-BF810F537B2C}"/>
              </a:ext>
            </a:extLst>
          </p:cNvPr>
          <p:cNvCxnSpPr/>
          <p:nvPr/>
        </p:nvCxnSpPr>
        <p:spPr>
          <a:xfrm flipH="1">
            <a:off x="8436592" y="641445"/>
            <a:ext cx="1185080" cy="780197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9348716" y="260994"/>
            <a:ext cx="221093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Липецька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13533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1118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362,1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податкоспром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0,6</a:t>
            </a:r>
          </a:p>
          <a:p>
            <a:pPr algn="ctr"/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</a:t>
            </a:r>
            <a:r>
              <a:rPr lang="uk-UA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под. 42,2 %</a:t>
            </a:r>
          </a:p>
          <a:p>
            <a:pPr algn="ctr"/>
            <a:r>
              <a:rPr lang="uk-UA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</a:t>
            </a:r>
          </a:p>
          <a:p>
            <a:pPr algn="ctr"/>
            <a:r>
              <a:rPr lang="uk-UA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4,2 (високий)</a:t>
            </a:r>
            <a:endParaRPr lang="uk-UA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8" name="Пряма зі стрілкою 27">
            <a:extLst>
              <a:ext uri="{FF2B5EF4-FFF2-40B4-BE49-F238E27FC236}">
                <a16:creationId xmlns:a16="http://schemas.microsoft.com/office/drawing/2014/main" xmlns="" id="{1A8BF1CA-2656-42C5-A0AB-EDEA67F14D40}"/>
              </a:ext>
            </a:extLst>
          </p:cNvPr>
          <p:cNvCxnSpPr>
            <a:cxnSpLocks/>
          </p:cNvCxnSpPr>
          <p:nvPr/>
        </p:nvCxnSpPr>
        <p:spPr>
          <a:xfrm>
            <a:off x="6514496" y="4283512"/>
            <a:ext cx="0" cy="47164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 зі стрілкою 10">
            <a:extLst>
              <a:ext uri="{FF2B5EF4-FFF2-40B4-BE49-F238E27FC236}">
                <a16:creationId xmlns="" xmlns:a16="http://schemas.microsoft.com/office/drawing/2014/main" id="{2A865C55-9D22-476B-83AD-BF810F537B2C}"/>
              </a:ext>
            </a:extLst>
          </p:cNvPr>
          <p:cNvCxnSpPr/>
          <p:nvPr/>
        </p:nvCxnSpPr>
        <p:spPr>
          <a:xfrm>
            <a:off x="5554638" y="3411941"/>
            <a:ext cx="286603" cy="85980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Прямоугольник 103"/>
          <p:cNvSpPr/>
          <p:nvPr/>
        </p:nvSpPr>
        <p:spPr>
          <a:xfrm>
            <a:off x="4628865" y="1940257"/>
            <a:ext cx="20721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Височанська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26554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2398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62,5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податкоспром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0,5</a:t>
            </a:r>
          </a:p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под. 36,6 %</a:t>
            </a:r>
          </a:p>
          <a:p>
            <a:pPr algn="ctr"/>
            <a:r>
              <a:rPr lang="uk-UA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3,5 (середній)</a:t>
            </a:r>
            <a:endParaRPr lang="uk-UA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5563736" y="181971"/>
            <a:ext cx="1919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Циркунівська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8955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691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135,8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податкоспром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0,5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под. 42,6 %</a:t>
            </a: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3,9 (високий)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0" name="Пряма зі стрілкою 10">
            <a:extLst>
              <a:ext uri="{FF2B5EF4-FFF2-40B4-BE49-F238E27FC236}">
                <a16:creationId xmlns="" xmlns:a16="http://schemas.microsoft.com/office/drawing/2014/main" id="{2A865C55-9D22-476B-83AD-BF810F537B2C}"/>
              </a:ext>
            </a:extLst>
          </p:cNvPr>
          <p:cNvCxnSpPr/>
          <p:nvPr/>
        </p:nvCxnSpPr>
        <p:spPr>
          <a:xfrm>
            <a:off x="6987654" y="1828800"/>
            <a:ext cx="1014484" cy="112366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 зі стрілкою 10">
            <a:extLst>
              <a:ext uri="{FF2B5EF4-FFF2-40B4-BE49-F238E27FC236}">
                <a16:creationId xmlns="" xmlns:a16="http://schemas.microsoft.com/office/drawing/2014/main" id="{2A865C55-9D22-476B-83AD-BF810F537B2C}"/>
              </a:ext>
            </a:extLst>
          </p:cNvPr>
          <p:cNvCxnSpPr>
            <a:endCxn id="116" idx="2"/>
          </p:cNvCxnSpPr>
          <p:nvPr/>
        </p:nvCxnSpPr>
        <p:spPr>
          <a:xfrm flipH="1" flipV="1">
            <a:off x="3832746" y="2261568"/>
            <a:ext cx="2354241" cy="250378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Прямоугольник 115"/>
          <p:cNvSpPr/>
          <p:nvPr/>
        </p:nvSpPr>
        <p:spPr>
          <a:xfrm>
            <a:off x="2872853" y="507242"/>
            <a:ext cx="1919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Пісочинська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32589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3219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79,5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податкоспром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0,5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под. 48,1 %</a:t>
            </a: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3,9 (високий)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8" name="Пряма зі стрілкою 10">
            <a:extLst>
              <a:ext uri="{FF2B5EF4-FFF2-40B4-BE49-F238E27FC236}">
                <a16:creationId xmlns="" xmlns:a16="http://schemas.microsoft.com/office/drawing/2014/main" id="{2A865C55-9D22-476B-83AD-BF810F537B2C}"/>
              </a:ext>
            </a:extLst>
          </p:cNvPr>
          <p:cNvCxnSpPr/>
          <p:nvPr/>
        </p:nvCxnSpPr>
        <p:spPr>
          <a:xfrm flipH="1" flipV="1">
            <a:off x="2456597" y="2292824"/>
            <a:ext cx="3077574" cy="321178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Прямоугольник 123"/>
          <p:cNvSpPr/>
          <p:nvPr/>
        </p:nvSpPr>
        <p:spPr>
          <a:xfrm>
            <a:off x="675563" y="657367"/>
            <a:ext cx="1919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Мереф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янська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26018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3505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120,6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податкоспром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0,6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под. 28,5 %</a:t>
            </a: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3,5 (середній)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2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D4E5F207-747A-46B7-9D20-C1D8ADC31E84}"/>
              </a:ext>
            </a:extLst>
          </p:cNvPr>
          <p:cNvSpPr/>
          <p:nvPr/>
        </p:nvSpPr>
        <p:spPr>
          <a:xfrm>
            <a:off x="1228299" y="3312501"/>
            <a:ext cx="2269343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Чугуївський 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Oleg\Desktop\31\новые карты\_чугуi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52" y="1"/>
            <a:ext cx="581013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 зі стрілкою 23">
            <a:extLst>
              <a:ext uri="{FF2B5EF4-FFF2-40B4-BE49-F238E27FC236}">
                <a16:creationId xmlns="" xmlns:a16="http://schemas.microsoft.com/office/drawing/2014/main" id="{9DD45618-3044-449E-B657-5D6BCF257804}"/>
              </a:ext>
            </a:extLst>
          </p:cNvPr>
          <p:cNvCxnSpPr>
            <a:cxnSpLocks/>
          </p:cNvCxnSpPr>
          <p:nvPr/>
        </p:nvCxnSpPr>
        <p:spPr>
          <a:xfrm>
            <a:off x="4053385" y="2060812"/>
            <a:ext cx="1150228" cy="996287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296539" y="689956"/>
            <a:ext cx="29615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Новопокровська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16875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1482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160,0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0,4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33,1%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3,5 (середній)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754205" y="282798"/>
            <a:ext cx="29615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Чугуївська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39171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4199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350,4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1,3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20,0 %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 зі стрілкою 23">
            <a:extLst>
              <a:ext uri="{FF2B5EF4-FFF2-40B4-BE49-F238E27FC236}">
                <a16:creationId xmlns="" xmlns:a16="http://schemas.microsoft.com/office/drawing/2014/main" id="{9DD45618-3044-449E-B657-5D6BCF257804}"/>
              </a:ext>
            </a:extLst>
          </p:cNvPr>
          <p:cNvCxnSpPr>
            <a:cxnSpLocks/>
          </p:cNvCxnSpPr>
          <p:nvPr/>
        </p:nvCxnSpPr>
        <p:spPr>
          <a:xfrm flipH="1">
            <a:off x="4899546" y="3534770"/>
            <a:ext cx="1760564" cy="1078173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8886969" y="3926748"/>
            <a:ext cx="23997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Чкаловська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12207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1121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387,0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0,6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34,0%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3,8 (середній)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270080" y="4706947"/>
            <a:ext cx="29615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9179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835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186,1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1,3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20,7 %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3,9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 зі стрілкою 23">
            <a:extLst>
              <a:ext uri="{FF2B5EF4-FFF2-40B4-BE49-F238E27FC236}">
                <a16:creationId xmlns="" xmlns:a16="http://schemas.microsoft.com/office/drawing/2014/main" id="{9DD45618-3044-449E-B657-5D6BCF257804}"/>
              </a:ext>
            </a:extLst>
          </p:cNvPr>
          <p:cNvCxnSpPr>
            <a:cxnSpLocks/>
          </p:cNvCxnSpPr>
          <p:nvPr/>
        </p:nvCxnSpPr>
        <p:spPr>
          <a:xfrm flipH="1">
            <a:off x="6457665" y="1599063"/>
            <a:ext cx="1760564" cy="1078173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 зі стрілкою 23">
            <a:extLst>
              <a:ext uri="{FF2B5EF4-FFF2-40B4-BE49-F238E27FC236}">
                <a16:creationId xmlns="" xmlns:a16="http://schemas.microsoft.com/office/drawing/2014/main" id="{9DD45618-3044-449E-B657-5D6BCF257804}"/>
              </a:ext>
            </a:extLst>
          </p:cNvPr>
          <p:cNvCxnSpPr>
            <a:cxnSpLocks/>
          </p:cNvCxnSpPr>
          <p:nvPr/>
        </p:nvCxnSpPr>
        <p:spPr>
          <a:xfrm flipH="1">
            <a:off x="7931623" y="4271749"/>
            <a:ext cx="1212377" cy="534537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1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E954C12-9F23-4A8C-8E3F-F955210660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09" y="1"/>
            <a:ext cx="6250675" cy="66055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67ACBB08-D419-4784-B918-D4973529ECF0}"/>
              </a:ext>
            </a:extLst>
          </p:cNvPr>
          <p:cNvSpPr/>
          <p:nvPr/>
        </p:nvSpPr>
        <p:spPr>
          <a:xfrm>
            <a:off x="753839" y="4020044"/>
            <a:ext cx="3420093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Шевченківський 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 зі стрілкою 5">
            <a:extLst>
              <a:ext uri="{FF2B5EF4-FFF2-40B4-BE49-F238E27FC236}">
                <a16:creationId xmlns="" xmlns:a16="http://schemas.microsoft.com/office/drawing/2014/main" id="{E657454E-C9E6-42D5-89AD-B4B3E99BBCD0}"/>
              </a:ext>
            </a:extLst>
          </p:cNvPr>
          <p:cNvCxnSpPr>
            <a:cxnSpLocks/>
          </p:cNvCxnSpPr>
          <p:nvPr/>
        </p:nvCxnSpPr>
        <p:spPr>
          <a:xfrm>
            <a:off x="4367284" y="1992573"/>
            <a:ext cx="3234519" cy="100993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596789" y="676307"/>
            <a:ext cx="30570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19895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1644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977,4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0,9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44,0 %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5,0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3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67ACBB08-D419-4784-B918-D4973529ECF0}"/>
              </a:ext>
            </a:extLst>
          </p:cNvPr>
          <p:cNvSpPr/>
          <p:nvPr/>
        </p:nvSpPr>
        <p:spPr>
          <a:xfrm>
            <a:off x="753840" y="4094329"/>
            <a:ext cx="2972000" cy="503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500" b="1" dirty="0" err="1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м.Харк</a:t>
            </a:r>
            <a:r>
              <a:rPr lang="uk-UA" sz="2500" b="1" dirty="0" err="1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 зі стрілкою 5">
            <a:extLst>
              <a:ext uri="{FF2B5EF4-FFF2-40B4-BE49-F238E27FC236}">
                <a16:creationId xmlns="" xmlns:a16="http://schemas.microsoft.com/office/drawing/2014/main" id="{E657454E-C9E6-42D5-89AD-B4B3E99BBCD0}"/>
              </a:ext>
            </a:extLst>
          </p:cNvPr>
          <p:cNvCxnSpPr>
            <a:cxnSpLocks/>
          </p:cNvCxnSpPr>
          <p:nvPr/>
        </p:nvCxnSpPr>
        <p:spPr>
          <a:xfrm>
            <a:off x="4353636" y="1910687"/>
            <a:ext cx="1119116" cy="64144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238233" y="812784"/>
            <a:ext cx="24565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</a:t>
            </a:r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940" y="436856"/>
            <a:ext cx="6120765" cy="6120765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796584" y="2840055"/>
            <a:ext cx="1064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Харків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3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08321D7-B8B4-48A8-9DDA-7EE9E52FCB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84" y="0"/>
            <a:ext cx="68126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кутник 4">
            <a:extLst>
              <a:ext uri="{FF2B5EF4-FFF2-40B4-BE49-F238E27FC236}">
                <a16:creationId xmlns="" xmlns:a16="http://schemas.microsoft.com/office/drawing/2014/main" id="{BC4CCC97-86A9-4ADF-B855-47DE7CF3B3E3}"/>
              </a:ext>
            </a:extLst>
          </p:cNvPr>
          <p:cNvSpPr/>
          <p:nvPr/>
        </p:nvSpPr>
        <p:spPr>
          <a:xfrm>
            <a:off x="8366079" y="1366103"/>
            <a:ext cx="27841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Барвінківська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20599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2043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1466,9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50,9</a:t>
            </a:r>
          </a:p>
          <a:p>
            <a:pPr algn="ctr"/>
            <a:endParaRPr lang="uk-UA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087C4EF7-3F94-4ACC-9E85-3B4D97B4E7CE}"/>
              </a:ext>
            </a:extLst>
          </p:cNvPr>
          <p:cNvCxnSpPr>
            <a:cxnSpLocks/>
          </p:cNvCxnSpPr>
          <p:nvPr/>
        </p:nvCxnSpPr>
        <p:spPr>
          <a:xfrm flipV="1">
            <a:off x="6679617" y="2497540"/>
            <a:ext cx="1877529" cy="2129631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кутник 8">
            <a:extLst>
              <a:ext uri="{FF2B5EF4-FFF2-40B4-BE49-F238E27FC236}">
                <a16:creationId xmlns="" xmlns:a16="http://schemas.microsoft.com/office/drawing/2014/main" id="{32BC2719-040B-43EF-988C-2B929367F0F0}"/>
              </a:ext>
            </a:extLst>
          </p:cNvPr>
          <p:cNvSpPr/>
          <p:nvPr/>
        </p:nvSpPr>
        <p:spPr>
          <a:xfrm>
            <a:off x="573206" y="4123184"/>
            <a:ext cx="3821373" cy="99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err="1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Барвінківський</a:t>
            </a: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endParaRPr lang="uk-UA" sz="2500" b="1" dirty="0" smtClean="0">
              <a:solidFill>
                <a:srgbClr val="1F3864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="" xmlns:a16="http://schemas.microsoft.com/office/drawing/2014/main" id="{16CE4E1E-A258-4418-8B3E-5D464AF702E5}"/>
              </a:ext>
            </a:extLst>
          </p:cNvPr>
          <p:cNvSpPr/>
          <p:nvPr/>
        </p:nvSpPr>
        <p:spPr>
          <a:xfrm>
            <a:off x="385104" y="4168524"/>
            <a:ext cx="3886645" cy="99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err="1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Близнюківський</a:t>
            </a: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endParaRPr lang="uk-UA" sz="2500" b="1" dirty="0" smtClean="0">
              <a:solidFill>
                <a:srgbClr val="1F3864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="" xmlns:a16="http://schemas.microsoft.com/office/drawing/2014/main" id="{62B633E5-6117-4AD4-9C61-C0156DBD5EB6}"/>
              </a:ext>
            </a:extLst>
          </p:cNvPr>
          <p:cNvCxnSpPr>
            <a:cxnSpLocks/>
          </p:cNvCxnSpPr>
          <p:nvPr/>
        </p:nvCxnSpPr>
        <p:spPr>
          <a:xfrm flipH="1">
            <a:off x="7805530" y="4718050"/>
            <a:ext cx="857665" cy="109721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Oleg\Desktop\карты\олегу\Близнюки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36" y="0"/>
            <a:ext cx="7660943" cy="67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 зі стрілкою 6">
            <a:extLst>
              <a:ext uri="{FF2B5EF4-FFF2-40B4-BE49-F238E27FC236}">
                <a16:creationId xmlns="" xmlns:a16="http://schemas.microsoft.com/office/drawing/2014/main" id="{087C4EF7-3F94-4ACC-9E85-3B4D97B4E7CE}"/>
              </a:ext>
            </a:extLst>
          </p:cNvPr>
          <p:cNvCxnSpPr>
            <a:cxnSpLocks/>
          </p:cNvCxnSpPr>
          <p:nvPr/>
        </p:nvCxnSpPr>
        <p:spPr>
          <a:xfrm>
            <a:off x="4954137" y="1528549"/>
            <a:ext cx="3916908" cy="92805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842448" y="570327"/>
            <a:ext cx="30025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Близнюківська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18094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1732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1380,0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57,1%</a:t>
            </a:r>
          </a:p>
          <a:p>
            <a:pPr algn="ctr"/>
            <a:endParaRPr lang="uk-UA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2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3EC72F22-F3FD-466D-B94A-0CF5ABBEE4CA}"/>
              </a:ext>
            </a:extLst>
          </p:cNvPr>
          <p:cNvSpPr/>
          <p:nvPr/>
        </p:nvSpPr>
        <p:spPr>
          <a:xfrm>
            <a:off x="350087" y="3831668"/>
            <a:ext cx="3572556" cy="89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Богодухівський район 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677A6A-F5C0-4C2E-8B92-5792A23BDAB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370" y="260667"/>
            <a:ext cx="6499225" cy="63366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5C8411E2-DFAF-42F5-B6DC-5F662624B335}"/>
              </a:ext>
            </a:extLst>
          </p:cNvPr>
          <p:cNvCxnSpPr/>
          <p:nvPr/>
        </p:nvCxnSpPr>
        <p:spPr>
          <a:xfrm flipH="1" flipV="1">
            <a:off x="4490113" y="1555845"/>
            <a:ext cx="3152376" cy="1503495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842448" y="884789"/>
            <a:ext cx="28796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Богодухівська ОТГ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38044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3274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1160,3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31,2 %</a:t>
            </a:r>
          </a:p>
          <a:p>
            <a:pPr algn="ctr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F21C4887-C101-4411-898D-C9400FE5245A}"/>
              </a:ext>
            </a:extLst>
          </p:cNvPr>
          <p:cNvSpPr/>
          <p:nvPr/>
        </p:nvSpPr>
        <p:spPr>
          <a:xfrm>
            <a:off x="638327" y="4573862"/>
            <a:ext cx="2746318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Борівський 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ADB57BE-75A7-402E-9CEF-E387C8F6C0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74" y="0"/>
            <a:ext cx="6632812" cy="6669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D253CF62-7BF4-458C-85BC-250EF871876C}"/>
              </a:ext>
            </a:extLst>
          </p:cNvPr>
          <p:cNvCxnSpPr>
            <a:cxnSpLocks/>
          </p:cNvCxnSpPr>
          <p:nvPr/>
        </p:nvCxnSpPr>
        <p:spPr>
          <a:xfrm>
            <a:off x="5055052" y="2527308"/>
            <a:ext cx="3583981" cy="7941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629935" y="1346790"/>
            <a:ext cx="283418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Борівська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16236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1680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875,3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37,3 %</a:t>
            </a:r>
          </a:p>
          <a:p>
            <a:pPr algn="ctr"/>
            <a:endPara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5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valky">
            <a:extLst>
              <a:ext uri="{FF2B5EF4-FFF2-40B4-BE49-F238E27FC236}">
                <a16:creationId xmlns="" xmlns:a16="http://schemas.microsoft.com/office/drawing/2014/main" id="{D4C8A7E1-310C-42F3-BC53-F62F09C63F2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52" y="313899"/>
            <a:ext cx="6890302" cy="59538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641231AE-72F5-4B9F-8144-30E0AD821A4A}"/>
              </a:ext>
            </a:extLst>
          </p:cNvPr>
          <p:cNvSpPr/>
          <p:nvPr/>
        </p:nvSpPr>
        <p:spPr>
          <a:xfrm>
            <a:off x="578591" y="3221587"/>
            <a:ext cx="2778758" cy="10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err="1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Валківський</a:t>
            </a:r>
            <a:r>
              <a:rPr lang="uk-UA" sz="25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endParaRPr lang="uk-UA" sz="2500" b="1" dirty="0" smtClean="0">
              <a:solidFill>
                <a:srgbClr val="1F3864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5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948032DC-BB91-4A62-86A4-7DB0F0435BF0}"/>
              </a:ext>
            </a:extLst>
          </p:cNvPr>
          <p:cNvCxnSpPr>
            <a:cxnSpLocks/>
          </p:cNvCxnSpPr>
          <p:nvPr/>
        </p:nvCxnSpPr>
        <p:spPr>
          <a:xfrm>
            <a:off x="7102752" y="2825087"/>
            <a:ext cx="2123135" cy="1282889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461612" y="4178659"/>
            <a:ext cx="279779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Валківська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31127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2777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1010,5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0,7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31,9 %</a:t>
            </a:r>
          </a:p>
          <a:p>
            <a:pPr algn="ctr"/>
            <a:endParaRPr lang="uk-UA" sz="1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37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2C309AAD-1460-4825-9ABA-1FFE81E9FB2C}"/>
              </a:ext>
            </a:extLst>
          </p:cNvPr>
          <p:cNvSpPr/>
          <p:nvPr/>
        </p:nvSpPr>
        <p:spPr>
          <a:xfrm>
            <a:off x="764275" y="4384312"/>
            <a:ext cx="2893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uk-UA" sz="2000" b="1" dirty="0" err="1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Великобурлуцький</a:t>
            </a:r>
            <a:r>
              <a:rPr lang="uk-UA" sz="20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</a:p>
          <a:p>
            <a:pPr algn="ctr">
              <a:tabLst>
                <a:tab pos="0" algn="l"/>
              </a:tabLst>
            </a:pPr>
            <a:r>
              <a:rPr lang="uk-UA" sz="20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000" dirty="0"/>
          </a:p>
        </p:txBody>
      </p:sp>
      <p:cxnSp>
        <p:nvCxnSpPr>
          <p:cNvPr id="9" name="Пряма зі стрілкою 8">
            <a:extLst>
              <a:ext uri="{FF2B5EF4-FFF2-40B4-BE49-F238E27FC236}">
                <a16:creationId xmlns="" xmlns:a16="http://schemas.microsoft.com/office/drawing/2014/main" id="{FC5D020A-4BA5-4640-9D10-179F41312AB0}"/>
              </a:ext>
            </a:extLst>
          </p:cNvPr>
          <p:cNvCxnSpPr>
            <a:cxnSpLocks/>
          </p:cNvCxnSpPr>
          <p:nvPr/>
        </p:nvCxnSpPr>
        <p:spPr>
          <a:xfrm flipV="1">
            <a:off x="7291076" y="1910687"/>
            <a:ext cx="1857686" cy="119622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Oleg\Desktop\карты\олегу\ВБ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23" y="0"/>
            <a:ext cx="5463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кутник 5">
            <a:extLst>
              <a:ext uri="{FF2B5EF4-FFF2-40B4-BE49-F238E27FC236}">
                <a16:creationId xmlns="" xmlns:a16="http://schemas.microsoft.com/office/drawing/2014/main" id="{C19B04FA-6885-4B7D-8CBD-FFD956C77011}"/>
              </a:ext>
            </a:extLst>
          </p:cNvPr>
          <p:cNvSpPr/>
          <p:nvPr/>
        </p:nvSpPr>
        <p:spPr>
          <a:xfrm>
            <a:off x="1171616" y="558660"/>
            <a:ext cx="3069752" cy="1858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Великобурлуцька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15267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1561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838,7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1,1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39,2 %</a:t>
            </a: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 зі стрілкою 6">
            <a:extLst>
              <a:ext uri="{FF2B5EF4-FFF2-40B4-BE49-F238E27FC236}">
                <a16:creationId xmlns="" xmlns:a16="http://schemas.microsoft.com/office/drawing/2014/main" id="{948032DC-BB91-4A62-86A4-7DB0F0435BF0}"/>
              </a:ext>
            </a:extLst>
          </p:cNvPr>
          <p:cNvCxnSpPr>
            <a:cxnSpLocks/>
          </p:cNvCxnSpPr>
          <p:nvPr/>
        </p:nvCxnSpPr>
        <p:spPr>
          <a:xfrm>
            <a:off x="4312693" y="2197290"/>
            <a:ext cx="1819798" cy="1429842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зі стрілкою 6">
            <a:extLst>
              <a:ext uri="{FF2B5EF4-FFF2-40B4-BE49-F238E27FC236}">
                <a16:creationId xmlns="" xmlns:a16="http://schemas.microsoft.com/office/drawing/2014/main" id="{948032DC-BB91-4A62-86A4-7DB0F0435BF0}"/>
              </a:ext>
            </a:extLst>
          </p:cNvPr>
          <p:cNvCxnSpPr>
            <a:cxnSpLocks/>
          </p:cNvCxnSpPr>
          <p:nvPr/>
        </p:nvCxnSpPr>
        <p:spPr>
          <a:xfrm flipH="1">
            <a:off x="7519917" y="2183642"/>
            <a:ext cx="1628845" cy="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кутник 5">
            <a:extLst>
              <a:ext uri="{FF2B5EF4-FFF2-40B4-BE49-F238E27FC236}">
                <a16:creationId xmlns="" xmlns:a16="http://schemas.microsoft.com/office/drawing/2014/main" id="{C19B04FA-6885-4B7D-8CBD-FFD956C77011}"/>
              </a:ext>
            </a:extLst>
          </p:cNvPr>
          <p:cNvSpPr/>
          <p:nvPr/>
        </p:nvSpPr>
        <p:spPr>
          <a:xfrm>
            <a:off x="8871228" y="2130428"/>
            <a:ext cx="2538300" cy="2400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Вільхуватська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6304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522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382,1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0,9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39,8 %</a:t>
            </a: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3,8 (середній)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615DAFE6-4EA7-4F03-961C-803C11BBAEAA}"/>
              </a:ext>
            </a:extLst>
          </p:cNvPr>
          <p:cNvSpPr/>
          <p:nvPr/>
        </p:nvSpPr>
        <p:spPr>
          <a:xfrm>
            <a:off x="491515" y="3760258"/>
            <a:ext cx="2870324" cy="901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Вовчанський </a:t>
            </a:r>
            <a:endParaRPr lang="uk-UA" sz="2200" b="1" dirty="0" smtClean="0">
              <a:solidFill>
                <a:srgbClr val="1F3864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 smtClean="0">
                <a:solidFill>
                  <a:srgbClr val="1F3864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район</a:t>
            </a:r>
            <a:endParaRPr lang="uk-UA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E841491-44A4-42DE-B2D3-20F36CB937E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9216" y="258417"/>
            <a:ext cx="7407966" cy="6387548"/>
          </a:xfrm>
          <a:prstGeom prst="rect">
            <a:avLst/>
          </a:prstGeom>
        </p:spPr>
      </p:pic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CF0D504B-DAAD-4D21-9458-E4F6CC53DBDF}"/>
              </a:ext>
            </a:extLst>
          </p:cNvPr>
          <p:cNvCxnSpPr/>
          <p:nvPr/>
        </p:nvCxnSpPr>
        <p:spPr>
          <a:xfrm>
            <a:off x="4067033" y="2183642"/>
            <a:ext cx="1553960" cy="333857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зі стрілкою 8">
            <a:extLst>
              <a:ext uri="{FF2B5EF4-FFF2-40B4-BE49-F238E27FC236}">
                <a16:creationId xmlns="" xmlns:a16="http://schemas.microsoft.com/office/drawing/2014/main" id="{B30E2CBB-B22A-49D4-B503-DFA2C6E092D1}"/>
              </a:ext>
            </a:extLst>
          </p:cNvPr>
          <p:cNvCxnSpPr>
            <a:cxnSpLocks/>
          </p:cNvCxnSpPr>
          <p:nvPr/>
        </p:nvCxnSpPr>
        <p:spPr>
          <a:xfrm flipV="1">
            <a:off x="4744278" y="4844955"/>
            <a:ext cx="4181358" cy="296888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720920" y="3978622"/>
            <a:ext cx="26476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Старосалтівська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7790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620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472,7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0,7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46,2 %</a:t>
            </a: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4,6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кутник 5">
            <a:extLst>
              <a:ext uri="{FF2B5EF4-FFF2-40B4-BE49-F238E27FC236}">
                <a16:creationId xmlns="" xmlns:a16="http://schemas.microsoft.com/office/drawing/2014/main" id="{C19B04FA-6885-4B7D-8CBD-FFD956C77011}"/>
              </a:ext>
            </a:extLst>
          </p:cNvPr>
          <p:cNvSpPr/>
          <p:nvPr/>
        </p:nvSpPr>
        <p:spPr>
          <a:xfrm>
            <a:off x="1144321" y="858911"/>
            <a:ext cx="2854474" cy="1870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Вовчанська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ОТГ: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37313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 учнів: 3274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1415,9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податкоспроможності 0,8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місцевих податків 35,1 %+</a:t>
            </a: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спроможності – 4,2 (високий)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1983</Words>
  <Application>Microsoft Office PowerPoint</Application>
  <PresentationFormat>Произвольный</PresentationFormat>
  <Paragraphs>515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Oleg</dc:creator>
  <cp:lastModifiedBy>Oleg</cp:lastModifiedBy>
  <cp:revision>331</cp:revision>
  <cp:lastPrinted>2019-12-26T08:05:52Z</cp:lastPrinted>
  <dcterms:created xsi:type="dcterms:W3CDTF">2019-12-16T22:25:10Z</dcterms:created>
  <dcterms:modified xsi:type="dcterms:W3CDTF">2020-02-21T07:41:12Z</dcterms:modified>
</cp:coreProperties>
</file>